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BC1A5-3F48-4645-A823-1442B7722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9425993" cy="2541431"/>
          </a:xfrm>
        </p:spPr>
        <p:txBody>
          <a:bodyPr>
            <a:normAutofit/>
          </a:bodyPr>
          <a:lstStyle/>
          <a:p>
            <a:r>
              <a:rPr lang="en-CA" sz="4400" dirty="0"/>
              <a:t>Introduction to </a:t>
            </a:r>
            <a:br>
              <a:rPr lang="en-CA" sz="4400" dirty="0"/>
            </a:br>
            <a:r>
              <a:rPr lang="en-CA" sz="4400" dirty="0"/>
              <a:t>Volunteered Geographic Information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29CDDE-22F1-45E6-B140-0D16C200AF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Wednesday, November 8, 2017</a:t>
            </a:r>
          </a:p>
          <a:p>
            <a:r>
              <a:rPr lang="en-CA" dirty="0"/>
              <a:t>Kent Jacobs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35175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10DC9-FFA0-44E4-B0D8-0BC39C72E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is Geographic Information?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F9D92-19B8-44F5-A7E9-DE964C439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Longley et al. 1999</a:t>
            </a:r>
          </a:p>
          <a:p>
            <a:pPr lvl="1"/>
            <a:r>
              <a:rPr lang="en-CA" dirty="0"/>
              <a:t>Defined as information pertaining to real-life features located on the surface of the Earth</a:t>
            </a:r>
          </a:p>
          <a:p>
            <a:r>
              <a:rPr lang="en-CA" dirty="0"/>
              <a:t>This information is crucial to help us solve real life issues</a:t>
            </a:r>
          </a:p>
          <a:p>
            <a:r>
              <a:rPr lang="en-CA" dirty="0"/>
              <a:t>Collected, gathered and stored by government departments or private companies</a:t>
            </a:r>
          </a:p>
        </p:txBody>
      </p:sp>
    </p:spTree>
    <p:extLst>
      <p:ext uri="{BB962C8B-B14F-4D97-AF65-F5344CB8AC3E}">
        <p14:creationId xmlns:p14="http://schemas.microsoft.com/office/powerpoint/2010/main" val="296605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68D12-23E8-45BC-B092-AF21B8275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is Volunteered Geographic Information?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39CF4-18EE-4C44-84EC-C685CF86F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Goodchild 2007</a:t>
            </a:r>
          </a:p>
          <a:p>
            <a:pPr lvl="1"/>
            <a:r>
              <a:rPr lang="en-CA" dirty="0"/>
              <a:t>Created</a:t>
            </a:r>
          </a:p>
          <a:p>
            <a:pPr lvl="1"/>
            <a:r>
              <a:rPr lang="en-CA" dirty="0"/>
              <a:t>Collected</a:t>
            </a:r>
          </a:p>
          <a:p>
            <a:pPr lvl="1"/>
            <a:r>
              <a:rPr lang="en-CA" dirty="0"/>
              <a:t>Circulated</a:t>
            </a:r>
          </a:p>
          <a:p>
            <a:r>
              <a:rPr lang="en-CA" dirty="0"/>
              <a:t>…on a volunteer basis!</a:t>
            </a:r>
          </a:p>
        </p:txBody>
      </p:sp>
    </p:spTree>
    <p:extLst>
      <p:ext uri="{BB962C8B-B14F-4D97-AF65-F5344CB8AC3E}">
        <p14:creationId xmlns:p14="http://schemas.microsoft.com/office/powerpoint/2010/main" val="1965680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6C4DD-B92E-4260-80B5-E5E78CEF9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634395"/>
            <a:ext cx="9520158" cy="1049235"/>
          </a:xfrm>
        </p:spPr>
        <p:txBody>
          <a:bodyPr/>
          <a:lstStyle/>
          <a:p>
            <a:r>
              <a:rPr lang="en-CA" dirty="0"/>
              <a:t>Types of Volunteered Geographic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FB802-4ED5-44D4-BE7F-8177B628B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err="1"/>
              <a:t>Senaratne</a:t>
            </a:r>
            <a:r>
              <a:rPr lang="en-CA" dirty="0"/>
              <a:t> et al. 2016</a:t>
            </a:r>
          </a:p>
          <a:p>
            <a:r>
              <a:rPr lang="en-CA" dirty="0"/>
              <a:t>Map-based</a:t>
            </a:r>
          </a:p>
          <a:p>
            <a:pPr lvl="1"/>
            <a:r>
              <a:rPr lang="en-CA" dirty="0"/>
              <a:t>OpenStreetMap</a:t>
            </a:r>
          </a:p>
          <a:p>
            <a:r>
              <a:rPr lang="en-CA" dirty="0"/>
              <a:t>Image-based</a:t>
            </a:r>
          </a:p>
          <a:p>
            <a:pPr lvl="1"/>
            <a:r>
              <a:rPr lang="en-CA" dirty="0"/>
              <a:t>Instagram, Snapchat</a:t>
            </a:r>
          </a:p>
          <a:p>
            <a:r>
              <a:rPr lang="en-CA" dirty="0"/>
              <a:t>Text-based</a:t>
            </a:r>
          </a:p>
          <a:p>
            <a:pPr lvl="1"/>
            <a:r>
              <a:rPr lang="en-CA" dirty="0"/>
              <a:t>Twitter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53BF06-1F3C-4FD7-8D8F-2DD063C8C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9100" y="1780571"/>
            <a:ext cx="1538498" cy="15384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4B5F86-9874-4358-B016-C19EFF521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014" y="3083908"/>
            <a:ext cx="1606535" cy="16065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E21F1D-FC7F-46D2-8BCB-B2C3E9537D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493" y="4424916"/>
            <a:ext cx="1817360" cy="181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208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3A625-1247-484A-8BF3-06400C92F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is OpenStreetMap?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A3EC8-5913-4866-B9A4-86C97056C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Founded in 2004 in London, England</a:t>
            </a:r>
          </a:p>
          <a:p>
            <a:r>
              <a:rPr lang="en-CA" dirty="0"/>
              <a:t>Free world map (not just Canada)</a:t>
            </a:r>
          </a:p>
          <a:p>
            <a:r>
              <a:rPr lang="en-CA" dirty="0"/>
              <a:t>Millions of contributors</a:t>
            </a:r>
          </a:p>
          <a:p>
            <a:r>
              <a:rPr lang="en-CA" dirty="0"/>
              <a:t>Many mapping communities</a:t>
            </a:r>
          </a:p>
          <a:p>
            <a:r>
              <a:rPr lang="en-CA" dirty="0"/>
              <a:t>“Wikipedia” of map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51E34A-3B9D-4F10-B335-9CA41123E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5786" y="3245324"/>
            <a:ext cx="5616224" cy="196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673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E6DD2-E43D-446D-8861-B2DCF1E2E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Use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F0F00-9505-4EE5-A233-B2968B567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Humanitarian aid</a:t>
            </a:r>
          </a:p>
          <a:p>
            <a:r>
              <a:rPr lang="en-CA" dirty="0"/>
              <a:t>Pedestrian navigation</a:t>
            </a:r>
          </a:p>
          <a:p>
            <a:r>
              <a:rPr lang="en-CA" dirty="0"/>
              <a:t>Journalism &amp; politics</a:t>
            </a:r>
          </a:p>
          <a:p>
            <a:r>
              <a:rPr lang="en-CA" dirty="0"/>
              <a:t>Environmental monitoring</a:t>
            </a:r>
          </a:p>
        </p:txBody>
      </p:sp>
    </p:spTree>
    <p:extLst>
      <p:ext uri="{BB962C8B-B14F-4D97-AF65-F5344CB8AC3E}">
        <p14:creationId xmlns:p14="http://schemas.microsoft.com/office/powerpoint/2010/main" val="1241562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BE435-AE2F-4EB4-B0DD-CBC1F2453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38E8C-83CB-4821-8977-4B7D3E1EF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26" name="Picture 2" descr="https://searchengineland.com/figz/wp-content/seloads/2014/05/Screen-Shot-2014-05-21-at-1.55.42-PM-600x424.png">
            <a:extLst>
              <a:ext uri="{FF2B5EF4-FFF2-40B4-BE49-F238E27FC236}">
                <a16:creationId xmlns:a16="http://schemas.microsoft.com/office/drawing/2014/main" id="{8B5CD1F2-0A4B-4C3A-A9AE-8C198758E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433" y="128275"/>
            <a:ext cx="8347444" cy="589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650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3392A-4F68-4DB0-9D89-622F6BBF5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CBB13-6414-4A24-A749-171719012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8BC2AE-4BE2-487D-B730-FDF570541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71" y="106324"/>
            <a:ext cx="11217598" cy="597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6880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36</TotalTime>
  <Words>132</Words>
  <Application>Microsoft Office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Palatino Linotype</vt:lpstr>
      <vt:lpstr>Gallery</vt:lpstr>
      <vt:lpstr>Introduction to  Volunteered Geographic Information</vt:lpstr>
      <vt:lpstr>What is Geographic Information?</vt:lpstr>
      <vt:lpstr>What is Volunteered Geographic Information?</vt:lpstr>
      <vt:lpstr>Types of Volunteered Geographic Information</vt:lpstr>
      <vt:lpstr>What is OpenStreetMap?</vt:lpstr>
      <vt:lpstr>Use cases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 Volunteered Geographic Information</dc:title>
  <dc:creator>Kent Jacobs</dc:creator>
  <cp:lastModifiedBy>Kent Jacobs</cp:lastModifiedBy>
  <cp:revision>4</cp:revision>
  <dcterms:created xsi:type="dcterms:W3CDTF">2017-11-08T01:21:21Z</dcterms:created>
  <dcterms:modified xsi:type="dcterms:W3CDTF">2017-11-08T01:57:34Z</dcterms:modified>
</cp:coreProperties>
</file>