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38" autoAdjust="0"/>
  </p:normalViewPr>
  <p:slideViewPr>
    <p:cSldViewPr>
      <p:cViewPr varScale="1">
        <p:scale>
          <a:sx n="56" d="100"/>
          <a:sy n="56" d="100"/>
        </p:scale>
        <p:origin x="157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3DBC3-236E-4C25-9F8D-8141A9491CC7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ED86A-CFC0-4A70-BC15-0A26B8328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60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0F89715-2D55-43DD-8D2C-F7D9136F926B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484438" y="990600"/>
            <a:ext cx="3992562" cy="4953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The idea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Research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Questions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Interviews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Sorting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What is the story?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What will help tell the story?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Flow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Fairness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Accuracy</a:t>
            </a:r>
          </a:p>
          <a:p>
            <a:pPr marL="609600" indent="-609600" eaLnBrk="1" hangingPunct="1">
              <a:buFontTx/>
              <a:buNone/>
            </a:pPr>
            <a:endParaRPr lang="en-US" altLang="en-US" sz="1500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story process</a:t>
            </a:r>
          </a:p>
        </p:txBody>
      </p:sp>
    </p:spTree>
    <p:extLst>
      <p:ext uri="{BB962C8B-B14F-4D97-AF65-F5344CB8AC3E}">
        <p14:creationId xmlns:p14="http://schemas.microsoft.com/office/powerpoint/2010/main" val="1733879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5FDB2D8-12D5-4187-B2E1-0ABBCC012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7635240" cy="3712464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sz="1800" dirty="0"/>
              <a:t>What’s important?</a:t>
            </a:r>
          </a:p>
          <a:p>
            <a:pPr marL="514350" indent="-514350">
              <a:buAutoNum type="arabicPeriod"/>
            </a:pPr>
            <a:r>
              <a:rPr lang="en-US" sz="1800" dirty="0"/>
              <a:t>Be specific</a:t>
            </a:r>
          </a:p>
          <a:p>
            <a:pPr marL="514350" indent="-514350">
              <a:buAutoNum type="arabicPeriod"/>
            </a:pPr>
            <a:r>
              <a:rPr lang="en-US" sz="1800" dirty="0"/>
              <a:t>Strive for clarity</a:t>
            </a:r>
          </a:p>
          <a:p>
            <a:pPr marL="514350" indent="-514350">
              <a:buAutoNum type="arabicPeriod"/>
            </a:pPr>
            <a:r>
              <a:rPr lang="en-US" sz="1800" dirty="0"/>
              <a:t>Be concise</a:t>
            </a:r>
          </a:p>
          <a:p>
            <a:pPr marL="514350" indent="-514350">
              <a:buAutoNum type="arabicPeriod"/>
            </a:pPr>
            <a:r>
              <a:rPr lang="en-US" sz="1800" dirty="0"/>
              <a:t>Use active verbs</a:t>
            </a:r>
          </a:p>
          <a:p>
            <a:pPr marL="514350" indent="-514350">
              <a:buAutoNum type="arabicPeriod"/>
            </a:pPr>
            <a:r>
              <a:rPr lang="en-US" sz="1800" dirty="0"/>
              <a:t>Avoid clichés and questions</a:t>
            </a:r>
          </a:p>
          <a:p>
            <a:pPr marL="514350" indent="-514350">
              <a:buAutoNum type="arabicPeriod"/>
            </a:pPr>
            <a:r>
              <a:rPr lang="en-US" sz="1800" dirty="0"/>
              <a:t>Remember people</a:t>
            </a:r>
          </a:p>
          <a:p>
            <a:pPr marL="514350" indent="-514350">
              <a:buAutoNum type="arabicPeriod"/>
            </a:pPr>
            <a:r>
              <a:rPr lang="en-US" sz="1800" dirty="0"/>
              <a:t>Mention conflict </a:t>
            </a:r>
          </a:p>
          <a:p>
            <a:pPr marL="514350" indent="-514350">
              <a:buAutoNum type="arabicPeriod"/>
            </a:pPr>
            <a:r>
              <a:rPr lang="en-US" sz="1800" dirty="0"/>
              <a:t>Ensure the story backs up the </a:t>
            </a:r>
            <a:r>
              <a:rPr lang="en-US" sz="1800" dirty="0" err="1"/>
              <a:t>lede</a:t>
            </a:r>
            <a:endParaRPr lang="en-US" sz="1800" dirty="0"/>
          </a:p>
          <a:p>
            <a:pPr marL="514350" indent="-514350">
              <a:buAutoNum type="arabicPeriod"/>
            </a:pPr>
            <a:r>
              <a:rPr lang="en-US" sz="1800" dirty="0"/>
              <a:t>Let the </a:t>
            </a:r>
            <a:r>
              <a:rPr lang="en-US" sz="1800" dirty="0" err="1"/>
              <a:t>lede</a:t>
            </a:r>
            <a:r>
              <a:rPr lang="en-US" sz="1800" dirty="0"/>
              <a:t> evolve with the story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E3960-E910-4192-BC65-7FDDCB57F2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0200" y="1371600"/>
            <a:ext cx="2490216" cy="343814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F26C594-E7D7-4B6B-B143-8A03D77AC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LEDE WRITING TIPS</a:t>
            </a:r>
          </a:p>
        </p:txBody>
      </p:sp>
    </p:spTree>
    <p:extLst>
      <p:ext uri="{BB962C8B-B14F-4D97-AF65-F5344CB8AC3E}">
        <p14:creationId xmlns:p14="http://schemas.microsoft.com/office/powerpoint/2010/main" val="2286163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1573</TotalTime>
  <Words>62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Franklin Gothic Book</vt:lpstr>
      <vt:lpstr>Franklin Gothic Medium</vt:lpstr>
      <vt:lpstr>Tunga</vt:lpstr>
      <vt:lpstr>Wingdings</vt:lpstr>
      <vt:lpstr>Angles</vt:lpstr>
      <vt:lpstr>The story process</vt:lpstr>
      <vt:lpstr>LEDE WRITING TIPS</vt:lpstr>
    </vt:vector>
  </TitlesOfParts>
  <Company>The Canadian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sense of records</dc:title>
  <dc:creator>Bronskill, Jim</dc:creator>
  <cp:lastModifiedBy>Bronskill, Jim</cp:lastModifiedBy>
  <cp:revision>46</cp:revision>
  <dcterms:created xsi:type="dcterms:W3CDTF">2014-02-25T23:09:57Z</dcterms:created>
  <dcterms:modified xsi:type="dcterms:W3CDTF">2019-01-08T23:14:58Z</dcterms:modified>
</cp:coreProperties>
</file>