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1" r:id="rId5"/>
    <p:sldId id="271" r:id="rId6"/>
    <p:sldId id="264" r:id="rId7"/>
    <p:sldId id="269" r:id="rId8"/>
    <p:sldId id="270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38" autoAdjust="0"/>
  </p:normalViewPr>
  <p:slideViewPr>
    <p:cSldViewPr>
      <p:cViewPr varScale="1">
        <p:scale>
          <a:sx n="56" d="100"/>
          <a:sy n="56" d="100"/>
        </p:scale>
        <p:origin x="157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DBC3-236E-4C25-9F8D-8141A9491CC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ED86A-CFC0-4A70-BC15-0A26B8328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6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D86A-CFC0-4A70-BC15-0A26B83284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0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9715-2D55-43DD-8D2C-F7D9136F926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0D2-BDD1-4B40-A706-AD197877F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9715-2D55-43DD-8D2C-F7D9136F926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0D2-BDD1-4B40-A706-AD197877F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9715-2D55-43DD-8D2C-F7D9136F926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0D2-BDD1-4B40-A706-AD197877F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9715-2D55-43DD-8D2C-F7D9136F926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0D2-BDD1-4B40-A706-AD197877F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9715-2D55-43DD-8D2C-F7D9136F926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0D2-BDD1-4B40-A706-AD197877F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9715-2D55-43DD-8D2C-F7D9136F926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0D2-BDD1-4B40-A706-AD197877F4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9715-2D55-43DD-8D2C-F7D9136F926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0D2-BDD1-4B40-A706-AD197877F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9715-2D55-43DD-8D2C-F7D9136F926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0D2-BDD1-4B40-A706-AD197877F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9715-2D55-43DD-8D2C-F7D9136F926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0D2-BDD1-4B40-A706-AD197877F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9715-2D55-43DD-8D2C-F7D9136F926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B400D2-BDD1-4B40-A706-AD197877F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9715-2D55-43DD-8D2C-F7D9136F926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00D2-BDD1-4B40-A706-AD197877F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0F89715-2D55-43DD-8D2C-F7D9136F926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CB400D2-BDD1-4B40-A706-AD197877F4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5"/>
            <a:ext cx="7772400" cy="1512167"/>
          </a:xfrm>
        </p:spPr>
        <p:txBody>
          <a:bodyPr/>
          <a:lstStyle/>
          <a:p>
            <a:pPr eaLnBrk="1" hangingPunct="1"/>
            <a:r>
              <a:rPr lang="en-US" altLang="en-US" dirty="0"/>
              <a:t>Making sense of records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2781300"/>
            <a:ext cx="6192837" cy="3743325"/>
          </a:xfrm>
        </p:spPr>
      </p:pic>
    </p:spTree>
    <p:extLst>
      <p:ext uri="{BB962C8B-B14F-4D97-AF65-F5344CB8AC3E}">
        <p14:creationId xmlns:p14="http://schemas.microsoft.com/office/powerpoint/2010/main" val="176248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Questions: what’s new?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en-US" altLang="en-US" sz="2800" dirty="0"/>
              <a:t>The new elements of the story should emerge after reviewing your research, notes and chronology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/>
              <a:t>Now you have a basis on which to interview government officials and interested parties about the documents</a:t>
            </a:r>
          </a:p>
        </p:txBody>
      </p:sp>
    </p:spTree>
    <p:extLst>
      <p:ext uri="{BB962C8B-B14F-4D97-AF65-F5344CB8AC3E}">
        <p14:creationId xmlns:p14="http://schemas.microsoft.com/office/powerpoint/2010/main" val="286590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Interviews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CA" altLang="en-US" sz="2500"/>
              <a:t>An access release can be a wedge that cracks open a story</a:t>
            </a:r>
          </a:p>
          <a:p>
            <a:pPr eaLnBrk="1" hangingPunct="1">
              <a:buFontTx/>
              <a:buChar char="•"/>
            </a:pPr>
            <a:r>
              <a:rPr lang="en-CA" altLang="en-US" sz="2500"/>
              <a:t>It may well prompt a government agency to grant you an interview, even if only fragments of information have been disclosed</a:t>
            </a:r>
          </a:p>
          <a:p>
            <a:pPr eaLnBrk="1" hangingPunct="1">
              <a:buFontTx/>
              <a:buChar char="•"/>
            </a:pPr>
            <a:r>
              <a:rPr lang="en-CA" altLang="en-US" sz="2500"/>
              <a:t>In fact, the agency may be eager to put those scraps of material into context. That foot in the door can lead to a wide range of questions</a:t>
            </a:r>
            <a:endParaRPr lang="en-US" altLang="en-US" sz="2500"/>
          </a:p>
        </p:txBody>
      </p:sp>
    </p:spTree>
    <p:extLst>
      <p:ext uri="{BB962C8B-B14F-4D97-AF65-F5344CB8AC3E}">
        <p14:creationId xmlns:p14="http://schemas.microsoft.com/office/powerpoint/2010/main" val="311633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84438" y="990600"/>
            <a:ext cx="3916362" cy="4724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1900" dirty="0"/>
              <a:t>The idea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1900" dirty="0"/>
              <a:t>Research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1900" dirty="0"/>
              <a:t>Questions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1900" dirty="0"/>
              <a:t>Interviews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1900" dirty="0"/>
              <a:t>Sorting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1900" dirty="0"/>
              <a:t>What is the story?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1900" dirty="0"/>
              <a:t>What will help tell the story?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1900" dirty="0"/>
              <a:t>Flow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1900" dirty="0"/>
              <a:t>Fairness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1900" dirty="0"/>
              <a:t>Accuracy</a:t>
            </a:r>
          </a:p>
          <a:p>
            <a:pPr marL="609600" indent="-609600" eaLnBrk="1" hangingPunct="1">
              <a:buFontTx/>
              <a:buNone/>
            </a:pPr>
            <a:endParaRPr lang="en-US" altLang="en-US" sz="1500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story process: review</a:t>
            </a:r>
          </a:p>
        </p:txBody>
      </p:sp>
    </p:spTree>
    <p:extLst>
      <p:ext uri="{BB962C8B-B14F-4D97-AF65-F5344CB8AC3E}">
        <p14:creationId xmlns:p14="http://schemas.microsoft.com/office/powerpoint/2010/main" val="378376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84438" y="990600"/>
            <a:ext cx="3992562" cy="4953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000" dirty="0"/>
              <a:t>The idea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000" dirty="0"/>
              <a:t>Research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000" dirty="0"/>
              <a:t>Questions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000" dirty="0"/>
              <a:t>Interviews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000" dirty="0"/>
              <a:t>Sorting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000" dirty="0"/>
              <a:t>What is the story?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000" dirty="0"/>
              <a:t>What will help tell the story?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000" dirty="0"/>
              <a:t>Flow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000" dirty="0"/>
              <a:t>Fairness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000" dirty="0"/>
              <a:t>Accuracy</a:t>
            </a:r>
          </a:p>
          <a:p>
            <a:pPr marL="609600" indent="-609600" eaLnBrk="1" hangingPunct="1">
              <a:buFontTx/>
              <a:buNone/>
            </a:pPr>
            <a:endParaRPr lang="en-US" altLang="en-US" sz="15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story process</a:t>
            </a:r>
          </a:p>
        </p:txBody>
      </p:sp>
    </p:spTree>
    <p:extLst>
      <p:ext uri="{BB962C8B-B14F-4D97-AF65-F5344CB8AC3E}">
        <p14:creationId xmlns:p14="http://schemas.microsoft.com/office/powerpoint/2010/main" val="173387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Questions: When you receive documents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371600"/>
            <a:ext cx="7635240" cy="34290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en-US" altLang="en-US" sz="2800" dirty="0"/>
              <a:t>Return to your original notes and re-familiarize yourself with the issues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/>
              <a:t>Go through the documents carefully in a quiet space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/>
              <a:t>Upload them to </a:t>
            </a:r>
            <a:r>
              <a:rPr lang="en-US" altLang="en-US" sz="2800" dirty="0" err="1"/>
              <a:t>DocumentCloud</a:t>
            </a:r>
            <a:r>
              <a:rPr lang="en-US" altLang="en-US" sz="2800" dirty="0"/>
              <a:t> and annotate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/>
              <a:t>If working with hard copies, don’t highlight but make notes in the margins</a:t>
            </a:r>
          </a:p>
          <a:p>
            <a:pPr eaLnBrk="1" hangingPunct="1">
              <a:buFontTx/>
              <a:buChar char="•"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4386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Questions: Decoding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CA" altLang="en-US" sz="2800" dirty="0"/>
              <a:t>Deciphering access records is a little like reading tea leaves: They are often a jumble, littered with strange acronyms and blacked-out (or whited-out) paragraphs, and lack titles, dates and information about who created the documents.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CA" altLang="en-US" sz="2800" dirty="0"/>
              <a:t>As you make notes, look up unfamiliar words and names.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8680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BD60-0EB7-43E3-AB87-F6BF9AEA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GLOBAL AFFAIRS CANADA DOCUMENT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2AC1EB-AAA1-4279-B9D8-98EDA9ADE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188564"/>
            <a:ext cx="7338763" cy="514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3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Questions: Chronology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sz="3200" dirty="0"/>
              <a:t>Creating a timeline of events can help patterns emerge and assist you in determining the story</a:t>
            </a:r>
          </a:p>
        </p:txBody>
      </p:sp>
    </p:spTree>
    <p:extLst>
      <p:ext uri="{BB962C8B-B14F-4D97-AF65-F5344CB8AC3E}">
        <p14:creationId xmlns:p14="http://schemas.microsoft.com/office/powerpoint/2010/main" val="3437830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2362200"/>
            <a:ext cx="14816065" cy="94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28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2667000"/>
            <a:ext cx="13392190" cy="922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9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826" y="-381000"/>
            <a:ext cx="1128757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870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1535</TotalTime>
  <Words>269</Words>
  <Application>Microsoft Office PowerPoint</Application>
  <PresentationFormat>On-screen Show (4:3)</PresentationFormat>
  <Paragraphs>43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Making sense of records</vt:lpstr>
      <vt:lpstr>The story process</vt:lpstr>
      <vt:lpstr>Questions: When you receive documents</vt:lpstr>
      <vt:lpstr>Questions: Decoding</vt:lpstr>
      <vt:lpstr>A GLOBAL AFFAIRS CANADA DOCUMENT</vt:lpstr>
      <vt:lpstr>Questions: Chronology</vt:lpstr>
      <vt:lpstr>PowerPoint Presentation</vt:lpstr>
      <vt:lpstr>PowerPoint Presentation</vt:lpstr>
      <vt:lpstr>PowerPoint Presentation</vt:lpstr>
      <vt:lpstr>Questions: what’s new?</vt:lpstr>
      <vt:lpstr>Interviews</vt:lpstr>
      <vt:lpstr>The story process: review</vt:lpstr>
    </vt:vector>
  </TitlesOfParts>
  <Company>The Canadian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sense of records</dc:title>
  <dc:creator>Bronskill, Jim</dc:creator>
  <cp:lastModifiedBy>Bronskill, Jim</cp:lastModifiedBy>
  <cp:revision>40</cp:revision>
  <dcterms:created xsi:type="dcterms:W3CDTF">2014-02-25T23:09:57Z</dcterms:created>
  <dcterms:modified xsi:type="dcterms:W3CDTF">2019-03-20T04:17:38Z</dcterms:modified>
</cp:coreProperties>
</file>